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7" d="100"/>
          <a:sy n="57" d="100"/>
        </p:scale>
        <p:origin x="69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62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0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1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3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4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86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115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1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68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46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1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0252ED-E942-4C06-9F44-33BC47A63180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C8A41-46DD-403C-9499-95F50637E7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1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42" y="0"/>
            <a:ext cx="908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8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867" y="0"/>
            <a:ext cx="9148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67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18" y="0"/>
            <a:ext cx="9139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9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4074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0"/>
            <a:ext cx="904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275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40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869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420" y="0"/>
            <a:ext cx="89931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12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15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4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043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940" y="0"/>
            <a:ext cx="9146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2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8" y="0"/>
            <a:ext cx="910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35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52" y="0"/>
            <a:ext cx="912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84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01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817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008" y="0"/>
            <a:ext cx="910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583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0"/>
            <a:ext cx="9137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69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11" y="0"/>
            <a:ext cx="9133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14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47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873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325" y="0"/>
            <a:ext cx="9023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712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5" y="0"/>
            <a:ext cx="9010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25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25" y="0"/>
            <a:ext cx="9124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338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0" y="0"/>
            <a:ext cx="9029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51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50" y="0"/>
            <a:ext cx="9131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67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10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685" y="0"/>
            <a:ext cx="91206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5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311" y="0"/>
            <a:ext cx="9133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4586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30" y="0"/>
            <a:ext cx="9114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80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225" y="0"/>
            <a:ext cx="9099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19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84" y="0"/>
            <a:ext cx="91588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27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400" y="0"/>
            <a:ext cx="90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9584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229" y="0"/>
            <a:ext cx="9171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911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02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50" y="0"/>
            <a:ext cx="9105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121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784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632" y="0"/>
            <a:ext cx="9122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64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0"/>
            <a:ext cx="91630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17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0"/>
            <a:ext cx="9118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3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542" y="0"/>
            <a:ext cx="9088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1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75" y="0"/>
            <a:ext cx="9112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550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349" y="0"/>
            <a:ext cx="9099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09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Omer Battek</dc:creator>
  <cp:lastModifiedBy>Omer Battek</cp:lastModifiedBy>
  <cp:revision>1</cp:revision>
  <dcterms:created xsi:type="dcterms:W3CDTF">2022-04-24T21:20:11Z</dcterms:created>
  <dcterms:modified xsi:type="dcterms:W3CDTF">2022-04-24T21:20:28Z</dcterms:modified>
</cp:coreProperties>
</file>